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94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4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5.png"/><Relationship Id="rId7" Type="http://schemas.openxmlformats.org/officeDocument/2006/relationships/slide" Target="slide9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16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37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3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.png"/><Relationship Id="rId4" Type="http://schemas.openxmlformats.org/officeDocument/2006/relationships/image" Target="../media/image76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8.png"/><Relationship Id="rId3" Type="http://schemas.openxmlformats.org/officeDocument/2006/relationships/slide" Target="slide98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21.xml"/><Relationship Id="rId5" Type="http://schemas.openxmlformats.org/officeDocument/2006/relationships/slide" Target="slide10.xml"/><Relationship Id="rId15" Type="http://schemas.openxmlformats.org/officeDocument/2006/relationships/slide" Target="slide97.xml"/><Relationship Id="rId10" Type="http://schemas.openxmlformats.org/officeDocument/2006/relationships/slide" Target="slide19.xml"/><Relationship Id="rId4" Type="http://schemas.openxmlformats.org/officeDocument/2006/relationships/slide" Target="slide32.xml"/><Relationship Id="rId9" Type="http://schemas.openxmlformats.org/officeDocument/2006/relationships/slide" Target="slide23.xml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6.jpeg"/><Relationship Id="rId7" Type="http://schemas.openxmlformats.org/officeDocument/2006/relationships/slide" Target="slide9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89.xml"/><Relationship Id="rId5" Type="http://schemas.openxmlformats.org/officeDocument/2006/relationships/slide" Target="slide97.xml"/><Relationship Id="rId10" Type="http://schemas.openxmlformats.org/officeDocument/2006/relationships/image" Target="../media/image18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18.xml"/><Relationship Id="rId3" Type="http://schemas.openxmlformats.org/officeDocument/2006/relationships/image" Target="../media/image18.png"/><Relationship Id="rId7" Type="http://schemas.openxmlformats.org/officeDocument/2006/relationships/image" Target="../media/image16.jpeg"/><Relationship Id="rId12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87.xml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slide" Target="slide89.xml"/><Relationship Id="rId9" Type="http://schemas.openxmlformats.org/officeDocument/2006/relationships/slide" Target="slide92.xml"/><Relationship Id="rId14" Type="http://schemas.openxmlformats.org/officeDocument/2006/relationships/slide" Target="slide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2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08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4.jpeg"/><Relationship Id="rId2" Type="http://schemas.openxmlformats.org/officeDocument/2006/relationships/image" Target="../media/image15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4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103.xml"/><Relationship Id="rId15" Type="http://schemas.openxmlformats.org/officeDocument/2006/relationships/slide" Target="slide78.xml"/><Relationship Id="rId10" Type="http://schemas.openxmlformats.org/officeDocument/2006/relationships/slide" Target="slide102.xml"/><Relationship Id="rId19" Type="http://schemas.openxmlformats.org/officeDocument/2006/relationships/slide" Target="slide82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7.png"/><Relationship Id="rId9" Type="http://schemas.openxmlformats.org/officeDocument/2006/relationships/slide" Target="slide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slide" Target="slide100.xml"/><Relationship Id="rId5" Type="http://schemas.openxmlformats.org/officeDocument/2006/relationships/image" Target="../media/image58.png"/><Relationship Id="rId10" Type="http://schemas.openxmlformats.org/officeDocument/2006/relationships/slide" Target="slide98.xml"/><Relationship Id="rId4" Type="http://schemas.openxmlformats.org/officeDocument/2006/relationships/image" Target="../media/image57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100.xml"/><Relationship Id="rId5" Type="http://schemas.openxmlformats.org/officeDocument/2006/relationships/image" Target="../media/image59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4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0.jpeg"/><Relationship Id="rId17" Type="http://schemas.openxmlformats.org/officeDocument/2006/relationships/image" Target="../media/image1.png"/><Relationship Id="rId2" Type="http://schemas.openxmlformats.org/officeDocument/2006/relationships/image" Target="../media/image6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9.gif"/><Relationship Id="rId4" Type="http://schemas.openxmlformats.org/officeDocument/2006/relationships/image" Target="../media/image22.png"/><Relationship Id="rId9" Type="http://schemas.openxmlformats.org/officeDocument/2006/relationships/image" Target="../media/image66.gif"/><Relationship Id="rId1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4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9584956" y="5611383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6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9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2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9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9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5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13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</a:t>
            </a:r>
            <a:r>
              <a:rPr lang="en-US" sz="1200" dirty="0" err="1"/>
              <a:t>TmpARRead</a:t>
            </a:r>
            <a:endParaRPr lang="en-US" sz="1200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r>
              <a:rPr lang="en-US" sz="1200" dirty="0"/>
              <a:t> </a:t>
            </a:r>
            <a:r>
              <a:rPr lang="en-US" sz="1200" strike="sngStrike" dirty="0"/>
              <a:t>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840295" cy="161583"/>
            <a:chOff x="1992327" y="3559447"/>
            <a:chExt cx="840295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84029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OpCode_1A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75" y="1463217"/>
            <a:ext cx="18944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654770" y="13387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MAG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8131</TotalTime>
  <Words>25308</Words>
  <Application>Microsoft Office PowerPoint</Application>
  <PresentationFormat>Widescreen</PresentationFormat>
  <Paragraphs>8067</Paragraphs>
  <Slides>141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22</cp:revision>
  <cp:lastPrinted>2025-11-30T17:43:50Z</cp:lastPrinted>
  <dcterms:created xsi:type="dcterms:W3CDTF">2022-02-06T02:47:09Z</dcterms:created>
  <dcterms:modified xsi:type="dcterms:W3CDTF">2025-12-22T00:47:07Z</dcterms:modified>
</cp:coreProperties>
</file>